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238C9B-5E98-40F3-B761-5602CFB44686}" type="datetimeFigureOut">
              <a:rPr lang="hu-HU" smtClean="0"/>
              <a:pPr/>
              <a:t>2011.02.20.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AEC006-4AFF-4F13-9A33-9920C540B23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000263"/>
          </a:xfrm>
        </p:spPr>
        <p:txBody>
          <a:bodyPr>
            <a:prstTxWarp prst="textWave1">
              <a:avLst>
                <a:gd name="adj1" fmla="val 14432"/>
                <a:gd name="adj2" fmla="val 0"/>
              </a:avLst>
            </a:prstTxWarp>
            <a:normAutofit fontScale="90000"/>
          </a:bodyPr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FARSANG VAN, FARSANG VAN …</a:t>
            </a:r>
            <a:r>
              <a:rPr lang="hu-H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hu-H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Szereminé\Desktop\Új mappa\DSC_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4154881" cy="2762248"/>
          </a:xfrm>
          <a:prstGeom prst="rect">
            <a:avLst/>
          </a:prstGeom>
          <a:noFill/>
        </p:spPr>
      </p:pic>
      <p:pic>
        <p:nvPicPr>
          <p:cNvPr id="1028" name="Picture 4" descr="C:\Users\Szereminé\Desktop\Új mappa\DSC_0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3960"/>
            <a:ext cx="4156072" cy="27630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2.B OSZTÁLY  FARSANGOZIK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Farsangi sapkát készítünk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4" name="Tartalom helye 3" descr="DSC_02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4143380"/>
            <a:ext cx="3714776" cy="2469931"/>
          </a:xfrm>
        </p:spPr>
      </p:pic>
      <p:pic>
        <p:nvPicPr>
          <p:cNvPr id="2051" name="Picture 3" descr="C:\Users\Szereminé\Desktop\Új mappa\DSC_0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3868368" cy="2571768"/>
          </a:xfrm>
          <a:prstGeom prst="rect">
            <a:avLst/>
          </a:prstGeom>
          <a:noFill/>
        </p:spPr>
      </p:pic>
      <p:pic>
        <p:nvPicPr>
          <p:cNvPr id="2052" name="Picture 4" descr="C:\Users\Szereminé\Desktop\Új mappa\DSC_02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500174"/>
            <a:ext cx="3689261" cy="245269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ÉDES PILLANATOK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Fánkot sütünk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3077" name="Picture 5" descr="C:\Users\Szereminé\Desktop\Új mappa\DSC_0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77" y="1571611"/>
            <a:ext cx="3248935" cy="2160000"/>
          </a:xfrm>
          <a:prstGeom prst="rect">
            <a:avLst/>
          </a:prstGeom>
          <a:noFill/>
        </p:spPr>
      </p:pic>
      <p:pic>
        <p:nvPicPr>
          <p:cNvPr id="3078" name="Picture 6" descr="C:\Users\Szereminé\Desktop\Új mappa\DSC_024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71612"/>
            <a:ext cx="3248663" cy="2160000"/>
          </a:xfrm>
          <a:prstGeom prst="rect">
            <a:avLst/>
          </a:prstGeom>
          <a:noFill/>
        </p:spPr>
      </p:pic>
      <p:pic>
        <p:nvPicPr>
          <p:cNvPr id="3079" name="Picture 7" descr="C:\Users\Szereminé\Desktop\Új mappa\DSC_0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86256"/>
            <a:ext cx="3248935" cy="2160000"/>
          </a:xfrm>
          <a:prstGeom prst="rect">
            <a:avLst/>
          </a:prstGeom>
          <a:noFill/>
        </p:spPr>
      </p:pic>
      <p:pic>
        <p:nvPicPr>
          <p:cNvPr id="3080" name="Picture 8" descr="C:\Users\Szereminé\Desktop\Új mappa\DSC_02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286256"/>
            <a:ext cx="3248935" cy="216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FINOOOMMM!!!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C:\Users\Szereminé\Desktop\Új mappa\DSC_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428736"/>
            <a:ext cx="3736350" cy="2484000"/>
          </a:xfrm>
          <a:prstGeom prst="rect">
            <a:avLst/>
          </a:prstGeom>
          <a:noFill/>
        </p:spPr>
      </p:pic>
      <p:pic>
        <p:nvPicPr>
          <p:cNvPr id="4099" name="Picture 3" descr="C:\Users\Szereminé\Desktop\Új mappa\DSC_0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143380"/>
            <a:ext cx="3736350" cy="2484000"/>
          </a:xfrm>
          <a:prstGeom prst="rect">
            <a:avLst/>
          </a:prstGeom>
          <a:noFill/>
        </p:spPr>
      </p:pic>
      <p:pic>
        <p:nvPicPr>
          <p:cNvPr id="4100" name="Picture 4" descr="C:\Users\Szereminé\Desktop\Új mappa\DSC_0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43380"/>
            <a:ext cx="3736350" cy="2484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VIDÁM JÁTÉKOK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Ki az ügyesebb?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 descr="C:\Users\Szereminé\Desktop\Új mappa\DSC_0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3519750" cy="2340000"/>
          </a:xfrm>
          <a:prstGeom prst="rect">
            <a:avLst/>
          </a:prstGeom>
          <a:noFill/>
        </p:spPr>
      </p:pic>
      <p:pic>
        <p:nvPicPr>
          <p:cNvPr id="5123" name="Picture 3" descr="C:\Users\Szereminé\Desktop\Új mappa\DSC_0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519750" cy="2340000"/>
          </a:xfrm>
          <a:prstGeom prst="rect">
            <a:avLst/>
          </a:prstGeom>
          <a:noFill/>
        </p:spPr>
      </p:pic>
      <p:pic>
        <p:nvPicPr>
          <p:cNvPr id="5124" name="Picture 4" descr="C:\Users\Szereminé\Desktop\Új mappa\DSC_03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00504"/>
            <a:ext cx="3519750" cy="2340000"/>
          </a:xfrm>
          <a:prstGeom prst="rect">
            <a:avLst/>
          </a:prstGeom>
          <a:noFill/>
        </p:spPr>
      </p:pic>
      <p:pic>
        <p:nvPicPr>
          <p:cNvPr id="5125" name="Picture 5" descr="C:\Users\Szereminé\Desktop\Új mappa\DSC_03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571612"/>
            <a:ext cx="3519750" cy="234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FOKOZÓDIK A HANGULAT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 descr="C:\Users\Szereminé\Desktop\Új mappa\DSC_0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000504"/>
            <a:ext cx="3952950" cy="2628000"/>
          </a:xfrm>
          <a:prstGeom prst="rect">
            <a:avLst/>
          </a:prstGeom>
          <a:noFill/>
        </p:spPr>
      </p:pic>
      <p:pic>
        <p:nvPicPr>
          <p:cNvPr id="6147" name="Picture 3" descr="C:\Users\Szereminé\Desktop\Új mappa\DSC_0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42984"/>
            <a:ext cx="3952950" cy="2628000"/>
          </a:xfrm>
          <a:prstGeom prst="rect">
            <a:avLst/>
          </a:prstGeom>
          <a:noFill/>
        </p:spPr>
      </p:pic>
      <p:pic>
        <p:nvPicPr>
          <p:cNvPr id="6148" name="Picture 4" descr="C:\Users\Szereminé\Desktop\Új mappa\DSC_0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42984"/>
            <a:ext cx="3952950" cy="262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4|2.9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2.3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|2.4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</TotalTime>
  <Words>19</Words>
  <Application>Microsoft Office PowerPoint</Application>
  <PresentationFormat>Diavetítés a képernyőre (4:3 oldalarány)</PresentationFormat>
  <Paragraphs>6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Hegycsúcs</vt:lpstr>
      <vt:lpstr>FARSANG VAN, FARSANG VAN … </vt:lpstr>
      <vt:lpstr>A 2.B OSZTÁLY  FARSANGOZIK Farsangi sapkát készítünk</vt:lpstr>
      <vt:lpstr>ÉDES PILLANATOK Fánkot sütünk</vt:lpstr>
      <vt:lpstr>FINOOOMMM!!!</vt:lpstr>
      <vt:lpstr>VIDÁM JÁTÉKOK Ki az ügyesebb?</vt:lpstr>
      <vt:lpstr>FOKOZÓDIK A HANGULAT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FARSANG VAN, FARSANG VAN …</dc:title>
  <dc:creator>Szereminé</dc:creator>
  <cp:lastModifiedBy>Szereminé</cp:lastModifiedBy>
  <cp:revision>8</cp:revision>
  <dcterms:created xsi:type="dcterms:W3CDTF">2011-02-20T17:00:47Z</dcterms:created>
  <dcterms:modified xsi:type="dcterms:W3CDTF">2011-02-20T19:35:29Z</dcterms:modified>
</cp:coreProperties>
</file>