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98296-887C-4E51-A3D0-2EB9106BB41C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BA7B8-E154-4238-B2BF-7202C3787FF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A7B8-E154-4238-B2BF-7202C3787FF0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4381C5-4634-4DC5-9F98-67EC619DCAE7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017262-95E1-486A-AC76-B2D361D0696A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Kossuth téren járt a Farkas házaspár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Origamizás Éva nénivel</a:t>
            </a:r>
            <a:endParaRPr lang="hu-HU" dirty="0"/>
          </a:p>
        </p:txBody>
      </p:sp>
      <p:pic>
        <p:nvPicPr>
          <p:cNvPr id="5" name="Tartalom helye 4" descr="DSCN4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Laci bácsi is segített</a:t>
            </a:r>
            <a:endParaRPr lang="hu-HU" dirty="0"/>
          </a:p>
        </p:txBody>
      </p:sp>
      <p:pic>
        <p:nvPicPr>
          <p:cNvPr id="4" name="Tartalom helye 3" descr="DSCN4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közös munka örömei</a:t>
            </a:r>
            <a:endParaRPr lang="hu-HU" dirty="0"/>
          </a:p>
        </p:txBody>
      </p:sp>
      <p:pic>
        <p:nvPicPr>
          <p:cNvPr id="4" name="Tartalom helye 3" descr="DSCN4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Indul a gőzös</a:t>
            </a:r>
            <a:endParaRPr lang="hu-HU" dirty="0"/>
          </a:p>
        </p:txBody>
      </p:sp>
      <p:pic>
        <p:nvPicPr>
          <p:cNvPr id="4" name="Tartalom helye 3" descr="DSCN46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Én tudom a választ!</a:t>
            </a:r>
            <a:endParaRPr lang="hu-HU" dirty="0"/>
          </a:p>
        </p:txBody>
      </p:sp>
      <p:pic>
        <p:nvPicPr>
          <p:cNvPr id="4" name="Tartalom helye 3" descr="DSCN46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jövő gépészei</a:t>
            </a:r>
            <a:endParaRPr lang="hu-HU" dirty="0"/>
          </a:p>
        </p:txBody>
      </p:sp>
      <p:pic>
        <p:nvPicPr>
          <p:cNvPr id="4" name="Tartalom helye 3" descr="DSCN4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Hogy lehetne ilyet készíteni?</a:t>
            </a:r>
            <a:endParaRPr lang="hu-HU" dirty="0"/>
          </a:p>
        </p:txBody>
      </p:sp>
      <p:pic>
        <p:nvPicPr>
          <p:cNvPr id="4" name="Tartalom helye 3" descr="DSCN4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34</Words>
  <Application>Microsoft Office PowerPoint</Application>
  <PresentationFormat>Diavetítés a képernyőre (4:3 oldalarány)</PresentationFormat>
  <Paragraphs>9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Áramlás</vt:lpstr>
      <vt:lpstr>Kossuth téren járt a Farkas házaspár</vt:lpstr>
      <vt:lpstr>Origamizás Éva nénivel</vt:lpstr>
      <vt:lpstr>Laci bácsi is segített</vt:lpstr>
      <vt:lpstr>A közös munka örömei</vt:lpstr>
      <vt:lpstr>Indul a gőzös</vt:lpstr>
      <vt:lpstr>Én tudom a választ!</vt:lpstr>
      <vt:lpstr>A jövő gépészei</vt:lpstr>
      <vt:lpstr>Hogy lehetne ilyet készíteni?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Kossuth téren járt a Farkas házaspár</dc:title>
  <dc:creator>Simonyi Edit</dc:creator>
  <cp:keywords>A Kossuth téren járt a Farkas házaspár, Csete Balázs, Jászkisér, Pély, Petőfi Sándor, általános iskola, 2011, http:/csetebalazs-iskola.hu</cp:keywords>
  <dc:description>A Kossuth téren járt a Farkas házaspár, Csete Balázs, Jászkisér, Pély, Petőfi Sándor, általános iskola, 2011, http://csetebalazs-iskola.hu</dc:description>
  <cp:lastModifiedBy>Laci</cp:lastModifiedBy>
  <cp:revision>7</cp:revision>
  <dcterms:created xsi:type="dcterms:W3CDTF">2011-03-06T17:09:29Z</dcterms:created>
  <dcterms:modified xsi:type="dcterms:W3CDTF">2011-03-07T22:22:42Z</dcterms:modified>
</cp:coreProperties>
</file>