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3" r:id="rId3"/>
    <p:sldId id="274" r:id="rId4"/>
    <p:sldId id="26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5376-747B-4A49-9B5F-AE5708271ED2}" type="datetimeFigureOut">
              <a:rPr lang="hu-HU" smtClean="0"/>
              <a:pPr/>
              <a:t>2011.03.07.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F08-3B06-41D5-9EAB-78030174EB8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5376-747B-4A49-9B5F-AE5708271ED2}" type="datetimeFigureOut">
              <a:rPr lang="hu-HU" smtClean="0"/>
              <a:pPr/>
              <a:t>2011.03.07.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F08-3B06-41D5-9EAB-78030174EB8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5376-747B-4A49-9B5F-AE5708271ED2}" type="datetimeFigureOut">
              <a:rPr lang="hu-HU" smtClean="0"/>
              <a:pPr/>
              <a:t>2011.03.07.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F08-3B06-41D5-9EAB-78030174EB8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5376-747B-4A49-9B5F-AE5708271ED2}" type="datetimeFigureOut">
              <a:rPr lang="hu-HU" smtClean="0"/>
              <a:pPr/>
              <a:t>2011.03.07.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F08-3B06-41D5-9EAB-78030174EB8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5376-747B-4A49-9B5F-AE5708271ED2}" type="datetimeFigureOut">
              <a:rPr lang="hu-HU" smtClean="0"/>
              <a:pPr/>
              <a:t>2011.03.07.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F08-3B06-41D5-9EAB-78030174EB8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5376-747B-4A49-9B5F-AE5708271ED2}" type="datetimeFigureOut">
              <a:rPr lang="hu-HU" smtClean="0"/>
              <a:pPr/>
              <a:t>2011.03.07.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F08-3B06-41D5-9EAB-78030174EB8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5376-747B-4A49-9B5F-AE5708271ED2}" type="datetimeFigureOut">
              <a:rPr lang="hu-HU" smtClean="0"/>
              <a:pPr/>
              <a:t>2011.03.07.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F08-3B06-41D5-9EAB-78030174EB8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5376-747B-4A49-9B5F-AE5708271ED2}" type="datetimeFigureOut">
              <a:rPr lang="hu-HU" smtClean="0"/>
              <a:pPr/>
              <a:t>2011.03.07.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F08-3B06-41D5-9EAB-78030174EB8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5376-747B-4A49-9B5F-AE5708271ED2}" type="datetimeFigureOut">
              <a:rPr lang="hu-HU" smtClean="0"/>
              <a:pPr/>
              <a:t>2011.03.07.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F08-3B06-41D5-9EAB-78030174EB8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5376-747B-4A49-9B5F-AE5708271ED2}" type="datetimeFigureOut">
              <a:rPr lang="hu-HU" smtClean="0"/>
              <a:pPr/>
              <a:t>2011.03.07.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F08-3B06-41D5-9EAB-78030174EB8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5376-747B-4A49-9B5F-AE5708271ED2}" type="datetimeFigureOut">
              <a:rPr lang="hu-HU" smtClean="0"/>
              <a:pPr/>
              <a:t>2011.03.07.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EE8F08-3B06-41D5-9EAB-78030174EB8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D85376-747B-4A49-9B5F-AE5708271ED2}" type="datetimeFigureOut">
              <a:rPr lang="hu-HU" smtClean="0"/>
              <a:pPr/>
              <a:t>2011.03.07.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EE8F08-3B06-41D5-9EAB-78030174EB8D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Ez történt velünk eddig…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4.c osztály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Műsorral kedveskedtünk a hozzátartozóknak </a:t>
            </a:r>
            <a:endParaRPr lang="hu-HU" sz="3600" dirty="0"/>
          </a:p>
        </p:txBody>
      </p:sp>
      <p:pic>
        <p:nvPicPr>
          <p:cNvPr id="6" name="Tartalom helye 5" descr="DSCN47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 descr="DSCN47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Műsor utáni vendéglátás </a:t>
            </a:r>
            <a:endParaRPr lang="hu-HU" dirty="0"/>
          </a:p>
        </p:txBody>
      </p:sp>
      <p:pic>
        <p:nvPicPr>
          <p:cNvPr id="8" name="Tartalom helye 7" descr="DSCN47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Játékra is jutott idő</a:t>
            </a:r>
            <a:endParaRPr lang="hu-HU" dirty="0"/>
          </a:p>
        </p:txBody>
      </p:sp>
      <p:pic>
        <p:nvPicPr>
          <p:cNvPr id="6" name="Tartalom helye 5" descr="DSCN47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 descr="DSCN47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Hurrá itt a farsang!</a:t>
            </a:r>
            <a:endParaRPr lang="hu-HU" dirty="0"/>
          </a:p>
        </p:txBody>
      </p:sp>
      <p:pic>
        <p:nvPicPr>
          <p:cNvPr id="4" name="Tartalom helye 3" descr="DSCN47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DSCN47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Jaj, úgy élvezem én a strandot…</a:t>
            </a:r>
            <a:endParaRPr lang="hu-HU" dirty="0"/>
          </a:p>
        </p:txBody>
      </p:sp>
      <p:pic>
        <p:nvPicPr>
          <p:cNvPr id="8" name="Tartalom helye 7" descr="DSCN47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 descr="DSCN47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fellépés előtti izgalmak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Apáról fiúra 2010</a:t>
            </a:r>
            <a:endParaRPr lang="hu-HU" dirty="0"/>
          </a:p>
        </p:txBody>
      </p:sp>
      <p:pic>
        <p:nvPicPr>
          <p:cNvPr id="4" name="Kép 3" descr="DSCN36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564904"/>
            <a:ext cx="5352595" cy="40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DSCN36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276872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Idén is készítettünk adventi koszorút</a:t>
            </a:r>
            <a:endParaRPr lang="hu-HU" sz="4000" dirty="0"/>
          </a:p>
        </p:txBody>
      </p:sp>
      <p:pic>
        <p:nvPicPr>
          <p:cNvPr id="4" name="Tartalom helye 3" descr="DSCN47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Készülődés karácsonyra</a:t>
            </a:r>
            <a:endParaRPr lang="hu-HU" dirty="0"/>
          </a:p>
        </p:txBody>
      </p:sp>
      <p:pic>
        <p:nvPicPr>
          <p:cNvPr id="4" name="Tartalom helye 3" descr="DSCN46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DSCN46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Kész a remekmű!</a:t>
            </a:r>
            <a:endParaRPr lang="hu-HU" dirty="0"/>
          </a:p>
        </p:txBody>
      </p:sp>
      <p:pic>
        <p:nvPicPr>
          <p:cNvPr id="4" name="Tartalom helye 3" descr="DSCN47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Nálunk járt a Farkas házaspár</a:t>
            </a:r>
            <a:endParaRPr lang="hu-HU" dirty="0"/>
          </a:p>
        </p:txBody>
      </p:sp>
      <p:pic>
        <p:nvPicPr>
          <p:cNvPr id="4" name="Tartalom helye 3" descr="DSCN46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DSCN46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</TotalTime>
  <Words>54</Words>
  <Application>Microsoft Office PowerPoint</Application>
  <PresentationFormat>Diavetítés a képernyőre (4:3 oldalarány)</PresentationFormat>
  <Paragraphs>13</Paragraphs>
  <Slides>19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Áramlás</vt:lpstr>
      <vt:lpstr>Ez történt velünk eddig…</vt:lpstr>
      <vt:lpstr>A fellépés előtti izgalmak </vt:lpstr>
      <vt:lpstr>3. dia</vt:lpstr>
      <vt:lpstr>Idén is készítettünk adventi koszorút</vt:lpstr>
      <vt:lpstr>Készülődés karácsonyra</vt:lpstr>
      <vt:lpstr>6. dia</vt:lpstr>
      <vt:lpstr>Kész a remekmű!</vt:lpstr>
      <vt:lpstr>Nálunk járt a Farkas házaspár</vt:lpstr>
      <vt:lpstr>9. dia</vt:lpstr>
      <vt:lpstr>Műsorral kedveskedtünk a hozzátartozóknak </vt:lpstr>
      <vt:lpstr>11. dia</vt:lpstr>
      <vt:lpstr>Műsor utáni vendéglátás </vt:lpstr>
      <vt:lpstr>Játékra is jutott idő</vt:lpstr>
      <vt:lpstr>14. dia</vt:lpstr>
      <vt:lpstr>Hurrá itt a farsang!</vt:lpstr>
      <vt:lpstr>16. dia</vt:lpstr>
      <vt:lpstr>Jaj, úgy élvezem én a strandot…</vt:lpstr>
      <vt:lpstr>18. dia</vt:lpstr>
      <vt:lpstr>19.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Ez történt velünk eddig…</dc:title>
  <dc:creator>Simonyi Edit</dc:creator>
  <cp:keywords>Ez történt velünk eddig…, 4.c osztály, Csete Balázs, Jászkisér, Pély, Petőfi Sándor, általános iskola, 2011, http:/csetebalazs-iskola.hu</cp:keywords>
  <dc:description>Ez történt velünk eddig…, 4.c osztály, Csete Balázs, Jászkisér, Pély, Petőfi Sándor, általános iskola, 2011, http://csetebalazs-iskola.hu</dc:description>
  <cp:lastModifiedBy>Laci</cp:lastModifiedBy>
  <cp:revision>11</cp:revision>
  <dcterms:created xsi:type="dcterms:W3CDTF">2011-03-06T14:50:55Z</dcterms:created>
  <dcterms:modified xsi:type="dcterms:W3CDTF">2011-03-07T22:24:54Z</dcterms:modified>
</cp:coreProperties>
</file>